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91697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477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348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917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891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2281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796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573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4411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214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943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9EEA9-A531-48DC-9DEF-AEF490E8948E}" type="datetimeFigureOut">
              <a:rPr lang="en-NZ" smtClean="0"/>
              <a:t>17/05/2011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F6E5D-400E-4FB7-949F-7E94F8567D3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0112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School’s out forever! </a:t>
            </a:r>
            <a:endParaRPr lang="en-NZ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95736" y="735087"/>
            <a:ext cx="454643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Maximum</a:t>
            </a:r>
            <a:r>
              <a:rPr lang="en-US" sz="5400" b="1" cap="none" spc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Ride</a:t>
            </a:r>
            <a:endParaRPr lang="en-US" sz="5400" b="1" cap="none" spc="0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0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1"/>
            <a:ext cx="2123729" cy="326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maximum rid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64154" y="22768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64"/>
    </mc:Choice>
    <mc:Fallback xmlns="">
      <p:transition spd="slow" advTm="105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1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25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2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25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  <p:extLst mod="1">
    <p:ext uri="{E180D4A7-C9FB-4DFB-919C-405C955672EB}">
      <p14:showEvtLst xmlns:p14="http://schemas.microsoft.com/office/powerpoint/2010/main">
        <p14:playEvt time="0" objId="6"/>
        <p14:stopEvt time="5351" objId="6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42243" y="515822"/>
            <a:ext cx="7693207" cy="5518493"/>
            <a:chOff x="642245" y="515821"/>
            <a:chExt cx="7693207" cy="551849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645" b="98178" l="6046" r="9428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15626">
              <a:off x="642245" y="515821"/>
              <a:ext cx="7693207" cy="5518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 rot="18699836">
              <a:off x="1902239" y="2370520"/>
              <a:ext cx="4700162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Awesome</a:t>
              </a:r>
              <a:endParaRPr lang="en-US" sz="8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18716471">
              <a:off x="3418931" y="3291803"/>
              <a:ext cx="337945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Sam Thode</a:t>
              </a:r>
              <a:endParaRPr lang="en-US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53518" y="2772842"/>
            <a:ext cx="6858000" cy="131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85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34"/>
    </mc:Choice>
    <mc:Fallback xmlns="">
      <p:transition spd="slow" advTm="43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043608" y="710564"/>
            <a:ext cx="6877372" cy="5232783"/>
            <a:chOff x="1115616" y="926588"/>
            <a:chExt cx="6877372" cy="5232783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000" b="96190" l="9964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926588"/>
              <a:ext cx="6877372" cy="5232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2664771" y="2251258"/>
              <a:ext cx="4105871" cy="2656166"/>
              <a:chOff x="2664771" y="2251258"/>
              <a:chExt cx="4105871" cy="2656166"/>
            </a:xfrm>
          </p:grpSpPr>
          <p:sp>
            <p:nvSpPr>
              <p:cNvPr id="4" name="Rectangle 3"/>
              <p:cNvSpPr/>
              <p:nvPr/>
            </p:nvSpPr>
            <p:spPr>
              <a:xfrm rot="2236902">
                <a:off x="2664771" y="2251258"/>
                <a:ext cx="3079947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400" b="1" spc="300" dirty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1">
                            <a:tint val="83000"/>
                            <a:shade val="100000"/>
                            <a:satMod val="200000"/>
                          </a:schemeClr>
                        </a:gs>
                        <a:gs pos="75000">
                          <a:schemeClr val="accent1">
                            <a:tint val="100000"/>
                            <a:shade val="50000"/>
                            <a:satMod val="150000"/>
                          </a:schemeClr>
                        </a:gs>
                      </a:gsLst>
                      <a:lin ang="5400000"/>
                    </a:gradFill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</a:rPr>
                  <a:t>F</a:t>
                </a:r>
                <a:r>
                  <a:rPr lang="en-US" sz="5400" b="1" spc="300" dirty="0" smtClean="0">
                    <a:ln w="11430" cmpd="sng">
                      <a:solidFill>
                        <a:schemeClr val="accent1">
                          <a:tint val="10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1">
                            <a:tint val="83000"/>
                            <a:shade val="100000"/>
                            <a:satMod val="200000"/>
                          </a:schemeClr>
                        </a:gs>
                        <a:gs pos="75000">
                          <a:schemeClr val="accent1">
                            <a:tint val="100000"/>
                            <a:shade val="50000"/>
                            <a:satMod val="150000"/>
                          </a:schemeClr>
                        </a:gs>
                      </a:gsLst>
                      <a:lin ang="5400000"/>
                    </a:gradFill>
                    <a:effectLst>
                      <a:glow rad="45500">
                        <a:schemeClr val="accent1">
                          <a:satMod val="220000"/>
                          <a:alpha val="35000"/>
                        </a:schemeClr>
                      </a:glow>
                    </a:effectLst>
                  </a:rPr>
                  <a:t>antastic</a:t>
                </a:r>
                <a:endParaRPr lang="en-US" sz="5400" b="1" cap="none" spc="300" dirty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 rot="1988451">
                <a:off x="5058273" y="4199538"/>
                <a:ext cx="1712369" cy="7078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4000" b="1" cap="none" spc="0" dirty="0" smtClean="0">
                    <a:ln w="31550" cmpd="sng">
                      <a:gradFill>
                        <a:gsLst>
                          <a:gs pos="25000">
                            <a:schemeClr val="accent1">
                              <a:shade val="25000"/>
                              <a:satMod val="190000"/>
                            </a:schemeClr>
                          </a:gs>
                          <a:gs pos="80000">
                            <a:schemeClr val="accent1">
                              <a:tint val="75000"/>
                              <a:satMod val="190000"/>
                            </a:schemeClr>
                          </a:gs>
                        </a:gsLst>
                        <a:lin ang="5400000"/>
                      </a:gradFill>
                      <a:prstDash val="solid"/>
                    </a:ln>
                    <a:solidFill>
                      <a:srgbClr val="FFFFFF"/>
                    </a:solidFill>
                    <a:effectLst>
                      <a:outerShdw blurRad="41275" dist="12700" dir="120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Todd B</a:t>
                </a:r>
                <a:endParaRPr lang="en-US" sz="4000" b="1" cap="none" spc="0" dirty="0">
                  <a:ln w="31550" cmpd="sng">
                    <a:gradFill>
                      <a:gsLst>
                        <a:gs pos="25000">
                          <a:schemeClr val="accent1">
                            <a:shade val="25000"/>
                            <a:satMod val="190000"/>
                          </a:schemeClr>
                        </a:gs>
                        <a:gs pos="80000">
                          <a:schemeClr val="accent1">
                            <a:tint val="75000"/>
                            <a:satMod val="19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FFFFFF"/>
                  </a:solidFill>
                  <a:effectLst>
                    <a:outerShdw blurRad="41275" dist="12700" dir="120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91172" y="2691172"/>
            <a:ext cx="6858000" cy="1475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212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40"/>
    </mc:Choice>
    <mc:Fallback xmlns="">
      <p:transition spd="slow" advTm="46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54424" y="188640"/>
            <a:ext cx="6048672" cy="5984778"/>
            <a:chOff x="1403647" y="294117"/>
            <a:chExt cx="6048672" cy="5984778"/>
          </a:xfrm>
        </p:grpSpPr>
        <p:grpSp>
          <p:nvGrpSpPr>
            <p:cNvPr id="5" name="Group 4"/>
            <p:cNvGrpSpPr/>
            <p:nvPr/>
          </p:nvGrpSpPr>
          <p:grpSpPr>
            <a:xfrm>
              <a:off x="1403647" y="294117"/>
              <a:ext cx="6048672" cy="5984778"/>
              <a:chOff x="1403647" y="294117"/>
              <a:chExt cx="6048672" cy="5984778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423" b="96441" l="3873" r="9718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007446">
                <a:off x="1403647" y="294117"/>
                <a:ext cx="6048672" cy="5984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 rot="19009446">
                <a:off x="3099734" y="2824842"/>
                <a:ext cx="2656497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5400" b="1" cap="none" spc="0" dirty="0" smtClean="0">
                    <a:ln w="24500" cmpd="dbl">
                      <a:solidFill>
                        <a:schemeClr val="accent2">
                          <a:shade val="85000"/>
                          <a:satMod val="155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2">
                            <a:tint val="10000"/>
                            <a:satMod val="155000"/>
                          </a:schemeClr>
                        </a:gs>
                        <a:gs pos="60000">
                          <a:schemeClr val="accent2">
                            <a:tint val="30000"/>
                            <a:satMod val="155000"/>
                          </a:schemeClr>
                        </a:gs>
                        <a:gs pos="100000">
                          <a:schemeClr val="accent2">
                            <a:tint val="73000"/>
                            <a:satMod val="155000"/>
                          </a:schemeClr>
                        </a:gs>
                      </a:gsLst>
                      <a:lin ang="5400000"/>
                    </a:gradFill>
                    <a:effectLst>
                      <a:outerShdw blurRad="38100" dist="38100" dir="7020000" algn="tl">
                        <a:srgbClr val="000000">
                          <a:alpha val="35000"/>
                        </a:srgbClr>
                      </a:outerShdw>
                    </a:effectLst>
                  </a:rPr>
                  <a:t>Gripping</a:t>
                </a:r>
                <a:endParaRPr lang="en-US" sz="5400" b="1" cap="none" spc="0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 rot="18953991">
              <a:off x="4309694" y="3668512"/>
              <a:ext cx="209704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63000"/>
                          <a:sat val="105000"/>
                        </a:schemeClr>
                      </a:gs>
                      <a:gs pos="90000">
                        <a:schemeClr val="accent1">
                          <a:shade val="50000"/>
                          <a:satMod val="100000"/>
                        </a:schemeClr>
                      </a:gs>
                    </a:gsLst>
                    <a:lin ang="5400000"/>
                  </a:gra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</a:rPr>
                <a:t>Liam B</a:t>
              </a:r>
              <a:endParaRPr lang="en-US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24243" y="2724242"/>
            <a:ext cx="6858000" cy="1409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25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01"/>
    </mc:Choice>
    <mc:Fallback xmlns="">
      <p:transition spd="slow" advTm="53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28184" y="1916832"/>
            <a:ext cx="25795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And one for</a:t>
            </a:r>
          </a:p>
          <a:p>
            <a:pPr algn="ctr"/>
            <a:r>
              <a:rPr lang="en-US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Only $20.50</a:t>
            </a:r>
            <a:endParaRPr lang="en-US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6076" y="0"/>
            <a:ext cx="71013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 can get the </a:t>
            </a:r>
          </a:p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whole series for the discounted price</a:t>
            </a:r>
          </a:p>
          <a:p>
            <a:pPr algn="ctr"/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of $60.00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8268" r="92913">
                        <a14:foregroundMark x1="14567" y1="78788" x2="14961" y2="93939"/>
                        <a14:foregroundMark x1="86614" y1="78788" x2="86220" y2="76263"/>
                        <a14:foregroundMark x1="12205" y1="91414" x2="12205" y2="9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" y="1754326"/>
            <a:ext cx="6708398" cy="5117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22" y="5085184"/>
            <a:ext cx="207327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7"/>
    </mc:Choice>
    <mc:Fallback xmlns="">
      <p:transition spd="slow" advTm="49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5650" y="0"/>
            <a:ext cx="9144000" cy="6878782"/>
            <a:chOff x="0" y="-20782"/>
            <a:chExt cx="9144000" cy="6878782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4982" y="0"/>
              <a:ext cx="7979018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2856900" y="2836118"/>
              <a:ext cx="6878782" cy="1164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34152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13"/>
    </mc:Choice>
    <mc:Fallback xmlns="">
      <p:transition spd="slow" advTm="107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rgbClr val="000000"/>
      </a:lt1>
      <a:dk2>
        <a:srgbClr val="000000"/>
      </a:dk2>
      <a:lt2>
        <a:srgbClr val="000000"/>
      </a:lt2>
      <a:accent1>
        <a:srgbClr val="262626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ABABAB"/>
      </a:accent6>
      <a:hlink>
        <a:srgbClr val="00007F"/>
      </a:hlink>
      <a:folHlink>
        <a:srgbClr val="26262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36</Words>
  <Application>Microsoft Office PowerPoint</Application>
  <PresentationFormat>On-screen Show (4:3)</PresentationFormat>
  <Paragraphs>13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Saint Kentigern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BAllen</dc:creator>
  <cp:lastModifiedBy>BAllen</cp:lastModifiedBy>
  <cp:revision>17</cp:revision>
  <dcterms:created xsi:type="dcterms:W3CDTF">2011-05-11T22:39:02Z</dcterms:created>
  <dcterms:modified xsi:type="dcterms:W3CDTF">2011-05-16T20:58:02Z</dcterms:modified>
</cp:coreProperties>
</file>